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2"/>
    <p:restoredTop sz="95909"/>
  </p:normalViewPr>
  <p:slideViewPr>
    <p:cSldViewPr snapToGrid="0">
      <p:cViewPr varScale="1">
        <p:scale>
          <a:sx n="109" d="100"/>
          <a:sy n="109" d="100"/>
        </p:scale>
        <p:origin x="5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B4CEA-8039-30D8-81D3-B5567730F4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3366D-2090-AFE5-A753-30F9B4FEB0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E915F-5B6C-C8A5-C989-716BDDA3D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D1DB-F8A6-3546-8DE7-A62166DA7225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D2C7D-96CC-88BD-EB65-C6DF22B0A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70089-61ED-2CFF-8767-CD3744215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F4ED-14FE-AA4A-B835-6193AF28D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7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072F9-C7E4-8466-04F7-9440FC9EB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72EF8-8EF3-B565-4EAE-1EF4A6A91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72083A-7B55-5C09-EDF5-733D8EA30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D1DB-F8A6-3546-8DE7-A62166DA7225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21378-37FD-153A-E9EE-20CEA5FAA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AAD7F-BBCB-C098-70D0-B1898EC3C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F4ED-14FE-AA4A-B835-6193AF28D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88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C69AD-84F7-0DCB-2959-39293FCE2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57347-D509-6985-E040-2A85F09338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5C49B-4B1E-D624-5C84-F064B066A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D1DB-F8A6-3546-8DE7-A62166DA7225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6B20A-B118-683A-170A-F57982DC3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A4F6B-EAE3-DBD3-F3F1-0CB07062B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F4ED-14FE-AA4A-B835-6193AF28D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7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F28E-1583-FD86-1FB9-3EF233346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6CED8-0324-23AA-B832-A34F5A4BEA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7A06D5-E9CF-E417-683A-1ACCD7A06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A34DDF-1294-564C-BE45-C42F4FDC2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D1DB-F8A6-3546-8DE7-A62166DA7225}" type="datetimeFigureOut">
              <a:rPr lang="en-US" smtClean="0"/>
              <a:t>6/25/25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7CF80-4DDE-1B0A-6B8F-6F4F5695E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576ED-BD46-27E2-1F3F-4A5937BE8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F4ED-14FE-AA4A-B835-6193AF28D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1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F0808-09C2-EC9A-4504-C81F64DBE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5FCBA-97BC-CEDD-1607-2EAC81211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9EB363-27BC-B30D-7AA6-4986D4814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D83969-0A67-41B1-9505-E4438FDC92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343F4-4865-A5D6-5EA6-5C76BBFB8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37EADE-242B-8B36-7A7E-A1A17B032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D1DB-F8A6-3546-8DE7-A62166DA7225}" type="datetimeFigureOut">
              <a:rPr lang="en-US" smtClean="0"/>
              <a:t>6/25/25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F8D724-8DAC-EEFB-8CD0-4AD841D5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76FE05-373A-1BAB-C795-16D13B539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F4ED-14FE-AA4A-B835-6193AF28D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600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65327-B4FD-0A10-FCDE-0E4205A0B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3B3BA8-B063-FC06-1001-EB2A6E5B1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D1DB-F8A6-3546-8DE7-A62166DA7225}" type="datetimeFigureOut">
              <a:rPr lang="en-US" smtClean="0"/>
              <a:t>6/25/25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BD8AAC-0193-8795-D407-CD6C88235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F2B2A-AA9C-91D8-B27C-B829820E6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F4ED-14FE-AA4A-B835-6193AF28D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76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1119DB-751B-9039-76F3-2766C0317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D1DB-F8A6-3546-8DE7-A62166DA7225}" type="datetimeFigureOut">
              <a:rPr lang="en-US" smtClean="0"/>
              <a:t>6/25/25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DAFF-8749-03B0-5487-F3D0D0251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CB3193-087B-38D8-F6A6-43E41E278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F4ED-14FE-AA4A-B835-6193AF28D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51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307C9-5A2C-4AA4-2967-672456131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E0F43-F9E4-F3ED-D5C1-2EFB0D49B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FFA75-E9F0-BF6B-E044-80C102C380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C4329-E4FE-1C68-1224-C850263EC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D1DB-F8A6-3546-8DE7-A62166DA7225}" type="datetimeFigureOut">
              <a:rPr lang="en-US" smtClean="0"/>
              <a:t>6/25/25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D749D-04CD-9BE6-6EA0-DF60CA1C3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65EA5A-9241-3DE2-C91F-96C8CAFD8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F4ED-14FE-AA4A-B835-6193AF28D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133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F9669-6CB7-38A5-D239-61F251E4D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E6089F-32EB-D63F-4C52-B0FE7872EA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54212-F618-B930-C31D-64FE3907B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751D5-04C1-CF97-0A7A-1FA94969C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D1DB-F8A6-3546-8DE7-A62166DA7225}" type="datetimeFigureOut">
              <a:rPr lang="en-US" smtClean="0"/>
              <a:t>6/25/25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7FD4A5-8FB6-C0E1-E36E-CAB8DCD31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A9E4D-9AA4-1403-D97A-9501C3DD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F4ED-14FE-AA4A-B835-6193AF28D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86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677CE-FA52-5E20-CDF6-3B57D3A64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9A2C5F-679B-581F-BCAB-C3598AE773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960BC-3EF3-9D07-AB06-70FC57D77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D1DB-F8A6-3546-8DE7-A62166DA7225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86D3F-9B34-731B-1187-030563412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86595-9078-410A-7E28-13B465B4A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F4ED-14FE-AA4A-B835-6193AF28D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541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201A71-DE2D-0A7C-A63F-6B32743D95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03815A-B752-5B4C-4503-97EABF77B9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4C76E-5F34-5C8E-D996-39DE3C591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D1DB-F8A6-3546-8DE7-A62166DA7225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E8A96-F8BB-AB03-C1F4-E607AB4D3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ECC3D-7CF5-D920-5228-51883DFB9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F4ED-14FE-AA4A-B835-6193AF28D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42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847962-2CC8-3B04-128A-6034B64FC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F3FB2C-D5D1-EDD1-873D-A687D4B15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B5DFE-6D4B-BA56-9AF9-331D03405D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CD1DB-F8A6-3546-8DE7-A62166DA7225}" type="datetimeFigureOut">
              <a:rPr lang="en-US" smtClean="0"/>
              <a:t>6/25/25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8B7CF-1624-8C21-630F-DA37204BD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A45C8-978C-D1F6-7367-4AA3DCE5D5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4F4ED-14FE-AA4A-B835-6193AF28D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4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BC392E-250E-8534-DFC5-5EDEC7B245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25" t="12582" r="18462" b="13573"/>
          <a:stretch/>
        </p:blipFill>
        <p:spPr>
          <a:xfrm>
            <a:off x="1910861" y="902554"/>
            <a:ext cx="7670367" cy="470681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30160C7-61ED-48AE-E246-C12E34A35F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885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2025-06-25T07:15:24Z</dcterms:created>
  <dcterms:modified xsi:type="dcterms:W3CDTF">2025-06-25T07:17:33Z</dcterms:modified>
</cp:coreProperties>
</file>